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9" autoAdjust="0"/>
    <p:restoredTop sz="94660"/>
  </p:normalViewPr>
  <p:slideViewPr>
    <p:cSldViewPr>
      <p:cViewPr varScale="1">
        <p:scale>
          <a:sx n="59" d="100"/>
          <a:sy n="59" d="100"/>
        </p:scale>
        <p:origin x="3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30/06/2021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一滴一滴的水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Little Drops of Water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雖是小漢孩子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gin- 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行極小的善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Kia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deeds of kindness,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words of love,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4314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也會利益甚遠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使人可讚美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Ho lang thang o-lo.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our earth an Eden,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 heaven above.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9745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所以咱做孩子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gin- 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趁現時小漢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6.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while we are children,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Every thing we do,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9421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心裏各項所思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真愛救世間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Chin 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Blest by Him can surely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 God’s reign come true.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1968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一滴一滴的水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成做海許大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drops of water,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grains of sand,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一粒一粒土沙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tho-soa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結做地和山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mighty ocean,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beauteous land.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霎仔久的時候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雖是真希微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Sui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  hi- bi,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little moments,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Humble though they be,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8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連連合共算起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就做萬萬年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ban-ban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the mighty ages,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eternity.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088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雖是小可毛病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-khoa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mau-peng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也是有傷害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our little errors,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Lead the soul away,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4536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它會累我心靈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致至都敗壞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kau long pai-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the paths of virtue,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 in sin to stray.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7047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人行小可仁愛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-khoa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無與人相爭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Little seeds of mercy,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Sown by useful hands,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0414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功效不是小可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Kong-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khoa,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使地變做天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toe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Grow to bless the nations,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 in heathen lands.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2589234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1442</TotalTime>
  <Words>464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180</cp:revision>
  <dcterms:created xsi:type="dcterms:W3CDTF">2018-01-05T06:11:53Z</dcterms:created>
  <dcterms:modified xsi:type="dcterms:W3CDTF">2021-06-30T04:04:14Z</dcterms:modified>
</cp:coreProperties>
</file>